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49EE0-D63F-4E9B-8488-35427766E9F3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EEDCB-8547-4E1B-8A6F-826E9E986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02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talk how much you love them</a:t>
            </a:r>
          </a:p>
          <a:p>
            <a:r>
              <a:rPr lang="en-US" dirty="0"/>
              <a:t>They are working tails off</a:t>
            </a:r>
          </a:p>
          <a:p>
            <a:r>
              <a:rPr lang="en-US" dirty="0"/>
              <a:t>They want to make sure you are learning</a:t>
            </a:r>
          </a:p>
          <a:p>
            <a:r>
              <a:rPr lang="en-US" dirty="0"/>
              <a:t>The purpose of assessment</a:t>
            </a:r>
          </a:p>
          <a:p>
            <a:r>
              <a:rPr lang="en-US" dirty="0"/>
              <a:t>Cheating yourself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EEEDCB-8547-4E1B-8A6F-826E9E98695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02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uss.Wallace@ahsrockets.or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BC206-F7BC-4EDA-96BD-5DE4163490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/>
              <a:t>Student expectations for all-virtual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1DD7A0-9CF6-4A01-949F-35490296DC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502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3E99C-94C8-40AB-B8E8-48687847C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en-US" dirty="0"/>
              <a:t>IF integrity really matters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C837A69-A052-4821-97BC-D19BC4FE81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2296" y="1632204"/>
            <a:ext cx="4807478" cy="3593591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DE555BD-ABCF-473C-A844-79A2D8067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37806" y="1753362"/>
            <a:ext cx="5758920" cy="3472434"/>
          </a:xfrm>
        </p:spPr>
        <p:txBody>
          <a:bodyPr>
            <a:normAutofit/>
          </a:bodyPr>
          <a:lstStyle/>
          <a:p>
            <a:r>
              <a:rPr lang="en-US" sz="2800" dirty="0"/>
              <a:t>It matters most when you are sure you won't be caught.</a:t>
            </a:r>
          </a:p>
          <a:p>
            <a:r>
              <a:rPr lang="en-US" sz="2800" dirty="0"/>
              <a:t>Don’t give in to moments of panic.</a:t>
            </a:r>
          </a:p>
          <a:p>
            <a:r>
              <a:rPr lang="en-US" sz="2800" dirty="0"/>
              <a:t>Plan ahead.</a:t>
            </a:r>
          </a:p>
          <a:p>
            <a:r>
              <a:rPr lang="en-US" sz="2800" b="1" dirty="0"/>
              <a:t>Be PROUD of the grades </a:t>
            </a:r>
            <a:r>
              <a:rPr lang="en-US" sz="2800" b="1" i="1" u="sng" dirty="0"/>
              <a:t>you earn.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1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6FEA-25A9-4127-AF7B-03C9F2E4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382385"/>
            <a:ext cx="10550681" cy="1492132"/>
          </a:xfrm>
        </p:spPr>
        <p:txBody>
          <a:bodyPr/>
          <a:lstStyle/>
          <a:p>
            <a:r>
              <a:rPr lang="en-US" dirty="0"/>
              <a:t>most expectations don’t change….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2312-9AD6-427A-8CFF-07E02592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5946" y="1517116"/>
            <a:ext cx="10178322" cy="577923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fontAlgn="base"/>
            <a:r>
              <a:rPr lang="en-US" sz="2600" dirty="0"/>
              <a:t>Sitting at a table or desk (not in bed) </a:t>
            </a:r>
          </a:p>
          <a:p>
            <a:pPr fontAlgn="base"/>
            <a:r>
              <a:rPr lang="en-US" sz="2600" dirty="0"/>
              <a:t>Cameras on showing shoulders up and full face - unless request permission to turn camera off </a:t>
            </a:r>
          </a:p>
          <a:p>
            <a:pPr lvl="1" fontAlgn="base"/>
            <a:r>
              <a:rPr lang="en-US" sz="2600" dirty="0"/>
              <a:t>use regular lighting (difficult to see in some weird lighting) </a:t>
            </a:r>
          </a:p>
          <a:p>
            <a:pPr lvl="1" fontAlgn="base"/>
            <a:r>
              <a:rPr lang="en-US" sz="2600" dirty="0"/>
              <a:t>Be ready to participate in class when called on and be engaged verbally and in chat as expected</a:t>
            </a:r>
          </a:p>
          <a:p>
            <a:pPr fontAlgn="base"/>
            <a:r>
              <a:rPr lang="en-US" sz="2600" dirty="0"/>
              <a:t>Dressed in uniform 	</a:t>
            </a:r>
          </a:p>
          <a:p>
            <a:pPr fontAlgn="base"/>
            <a:r>
              <a:rPr lang="en-US" sz="2600" dirty="0"/>
              <a:t>Phones silenced and out of reach </a:t>
            </a:r>
          </a:p>
          <a:p>
            <a:pPr lvl="1" fontAlgn="base"/>
            <a:r>
              <a:rPr lang="en-US" sz="2600" dirty="0"/>
              <a:t>have your parents use email to communicate with you during the school day </a:t>
            </a:r>
          </a:p>
          <a:p>
            <a:pPr fontAlgn="base"/>
            <a:r>
              <a:rPr lang="en-US" sz="2600" dirty="0"/>
              <a:t>You must be on time for each class.</a:t>
            </a:r>
          </a:p>
          <a:p>
            <a:pPr lvl="1"/>
            <a:r>
              <a:rPr lang="en-US" sz="2600" dirty="0"/>
              <a:t>If you are late to class, the penalty is a detention, just like if we were in the building.</a:t>
            </a:r>
          </a:p>
          <a:p>
            <a:pPr marL="457200" lvl="1" indent="0" fontAlgn="base">
              <a:buNone/>
            </a:pPr>
            <a:r>
              <a:rPr lang="en-US" sz="2200" dirty="0"/>
              <a:t> </a:t>
            </a:r>
          </a:p>
          <a:p>
            <a:pPr lvl="1"/>
            <a:endParaRPr lang="en-US" dirty="0"/>
          </a:p>
          <a:p>
            <a:pPr fontAlgn="base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32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6FEA-25A9-4127-AF7B-03C9F2E4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expectations don’t change….And some reminders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2312-9AD6-427A-8CFF-07E02592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3973397"/>
          </a:xfrm>
        </p:spPr>
        <p:txBody>
          <a:bodyPr vert="horz" lIns="91440" tIns="45720" rIns="91440" bIns="45720" rtlCol="0" anchor="t">
            <a:normAutofit/>
          </a:bodyPr>
          <a:lstStyle/>
          <a:p>
            <a:pPr fontAlgn="base"/>
            <a:r>
              <a:rPr lang="en-US" sz="2400" dirty="0"/>
              <a:t>In fact, we have reminded your teachers that they can and SHOULD issue you detentions for any of these behaviors.</a:t>
            </a:r>
          </a:p>
          <a:p>
            <a:pPr lvl="1" fontAlgn="base"/>
            <a:r>
              <a:rPr lang="en-US" sz="2400" dirty="0"/>
              <a:t>This is part of the way we help you learn and grow.  No matter where we are, we are committed to making sure you do that.</a:t>
            </a:r>
          </a:p>
          <a:p>
            <a:pPr>
              <a:buFont typeface="Arial" panose="020B0502020104020203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1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6FEA-25A9-4127-AF7B-03C9F2E4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things that you will need to make sure you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2312-9AD6-427A-8CFF-07E02592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56062"/>
            <a:ext cx="10178322" cy="418078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en-US" dirty="0"/>
          </a:p>
          <a:p>
            <a:pPr>
              <a:buFont typeface="Arial" panose="020B0502020104020203" pitchFamily="34" charset="0"/>
              <a:buChar char="•"/>
            </a:pPr>
            <a:r>
              <a:rPr lang="en-US" sz="2400" dirty="0"/>
              <a:t>Check your email every day at least twice a day.</a:t>
            </a:r>
          </a:p>
          <a:p>
            <a:pPr lvl="1"/>
            <a:r>
              <a:rPr lang="en-US" sz="2400" dirty="0"/>
              <a:t>We KNOW you get a lot of email.</a:t>
            </a:r>
          </a:p>
          <a:p>
            <a:pPr lvl="1"/>
            <a:r>
              <a:rPr lang="en-US" sz="2400" dirty="0"/>
              <a:t>But that is not an excuse for not reading it. In fact, this is just a fact of being a student and eventually a professional.</a:t>
            </a:r>
          </a:p>
          <a:p>
            <a:pPr lvl="1"/>
            <a:r>
              <a:rPr lang="en-US" sz="2400" dirty="0"/>
              <a:t>The natural consequences will apply for anything you have not taken care of because you didn't check your email.</a:t>
            </a:r>
          </a:p>
          <a:p>
            <a:pPr lvl="1"/>
            <a:endParaRPr lang="en-US" dirty="0"/>
          </a:p>
          <a:p>
            <a:pPr>
              <a:buFont typeface="Arial" panose="020B0502020104020203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08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6FEA-25A9-4127-AF7B-03C9F2E44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0"/>
            <a:ext cx="10178322" cy="1492132"/>
          </a:xfrm>
        </p:spPr>
        <p:txBody>
          <a:bodyPr/>
          <a:lstStyle/>
          <a:p>
            <a:r>
              <a:rPr lang="en-US" dirty="0"/>
              <a:t>Some things that you will need to make sure you do,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2312-9AD6-427A-8CFF-07E02592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29284"/>
            <a:ext cx="10178322" cy="5945276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457200" lvl="1" indent="0">
              <a:buNone/>
            </a:pPr>
            <a:endParaRPr lang="en-US" sz="3400" dirty="0"/>
          </a:p>
          <a:p>
            <a:pPr>
              <a:buFont typeface="Arial" panose="020B0502020104020203" pitchFamily="34" charset="0"/>
              <a:buChar char="•"/>
            </a:pPr>
            <a:r>
              <a:rPr lang="en-US" sz="3400" dirty="0"/>
              <a:t>Follow these important steps if you have a technology issue.</a:t>
            </a:r>
          </a:p>
          <a:p>
            <a:pPr lvl="1"/>
            <a:r>
              <a:rPr lang="en-US" sz="3400" dirty="0"/>
              <a:t>IMMEDIATELY email Mr.  Wallace at </a:t>
            </a:r>
            <a:r>
              <a:rPr lang="en-US" sz="3400" dirty="0">
                <a:hlinkClick r:id="rId2"/>
              </a:rPr>
              <a:t>russ.Wallace@ahsrockets.org</a:t>
            </a:r>
            <a:r>
              <a:rPr lang="en-US" sz="3400" dirty="0"/>
              <a:t> and tell him what is happening with your tablet </a:t>
            </a:r>
          </a:p>
          <a:p>
            <a:pPr lvl="1"/>
            <a:r>
              <a:rPr lang="en-US" sz="3400" dirty="0"/>
              <a:t>Copy your teacher and counselor on that email to Mr.  Wallace.  </a:t>
            </a:r>
          </a:p>
          <a:p>
            <a:pPr lvl="1"/>
            <a:r>
              <a:rPr lang="en-US" sz="3400" dirty="0"/>
              <a:t>Log into your Microsoft account via another device if possible.</a:t>
            </a:r>
          </a:p>
          <a:p>
            <a:pPr lvl="1"/>
            <a:r>
              <a:rPr lang="en-US" sz="3400" dirty="0"/>
              <a:t>Watch regularly for a response from Mr. Wallace and follow the steps he gives you to solve the problem.  </a:t>
            </a:r>
          </a:p>
          <a:p>
            <a:pPr lvl="1"/>
            <a:r>
              <a:rPr lang="en-US" sz="3400" dirty="0"/>
              <a:t>If Mr. Wallace indicates that you need to have work done on your tablet, you must come to AHS within ONE WEEK to resolve the issue and/or get a loaner tablet.</a:t>
            </a:r>
            <a:endParaRPr lang="en-US" sz="3100" dirty="0"/>
          </a:p>
          <a:p>
            <a:r>
              <a:rPr lang="en-US" sz="3800" dirty="0"/>
              <a:t>If you don’t follow these steps, </a:t>
            </a:r>
            <a:r>
              <a:rPr lang="en-US" sz="3800" b="1" u="sng" dirty="0"/>
              <a:t>you will be held accountable for academic penalties.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755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6FEA-25A9-4127-AF7B-03C9F2E4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ways you can help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2312-9AD6-427A-8CFF-07E02592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18734"/>
            <a:ext cx="10178322" cy="53120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en-US" sz="3100" dirty="0"/>
          </a:p>
          <a:p>
            <a:pPr>
              <a:buFont typeface="Arial" panose="020B0502020104020203" pitchFamily="34" charset="0"/>
              <a:buChar char="•"/>
            </a:pPr>
            <a:r>
              <a:rPr lang="en-US" sz="3100" dirty="0"/>
              <a:t>Get up and move around in between classes.</a:t>
            </a:r>
          </a:p>
          <a:p>
            <a:pPr>
              <a:buFont typeface="Arial" panose="020B0502020104020203" pitchFamily="34" charset="0"/>
              <a:buChar char="•"/>
            </a:pPr>
            <a:r>
              <a:rPr lang="en-US" sz="3100" dirty="0"/>
              <a:t>Reach out to your teachers and meet with them if needed.</a:t>
            </a:r>
          </a:p>
          <a:p>
            <a:pPr>
              <a:buFont typeface="Arial" panose="020B0502020104020203" pitchFamily="34" charset="0"/>
              <a:buChar char="•"/>
            </a:pPr>
            <a:r>
              <a:rPr lang="en-US" sz="3100" dirty="0"/>
              <a:t>Use the Achievement Center during your study hall.</a:t>
            </a:r>
          </a:p>
          <a:p>
            <a:pPr>
              <a:buFont typeface="Arial" panose="020B0502020104020203" pitchFamily="34" charset="0"/>
              <a:buChar char="•"/>
            </a:pPr>
            <a:r>
              <a:rPr lang="en-US" sz="3100" dirty="0"/>
              <a:t>Use your planners and check LMS.</a:t>
            </a:r>
          </a:p>
          <a:p>
            <a:pPr>
              <a:buFont typeface="Arial" panose="020B0502020104020203" pitchFamily="34" charset="0"/>
              <a:buChar char="•"/>
            </a:pPr>
            <a:r>
              <a:rPr lang="en-US" sz="3100" dirty="0"/>
              <a:t>Let your counselor or dean know if you need help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06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2312-9AD6-427A-8CFF-07E02592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797852"/>
            <a:ext cx="10178322" cy="567776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lvl="1" indent="0">
              <a:buNone/>
            </a:pPr>
            <a:endParaRPr lang="en-US" sz="3100" dirty="0"/>
          </a:p>
          <a:p>
            <a:pPr>
              <a:buFont typeface="Arial" panose="020B0502020104020203" pitchFamily="34" charset="0"/>
              <a:buChar char="•"/>
            </a:pPr>
            <a:r>
              <a:rPr lang="en-US" sz="3100" dirty="0"/>
              <a:t>Remember these are days that are used for learning and are days you should be available from 9:00-3:00</a:t>
            </a:r>
          </a:p>
          <a:p>
            <a:pPr lvl="1">
              <a:buFont typeface="Arial" panose="020B0502020104020203" pitchFamily="34" charset="0"/>
              <a:buChar char="•"/>
            </a:pPr>
            <a:r>
              <a:rPr lang="en-US" sz="2900" dirty="0"/>
              <a:t>Class and school-wide activities</a:t>
            </a:r>
          </a:p>
          <a:p>
            <a:pPr lvl="1">
              <a:buFont typeface="Arial" panose="020B0502020104020203" pitchFamily="34" charset="0"/>
              <a:buChar char="•"/>
            </a:pPr>
            <a:r>
              <a:rPr lang="en-US" sz="2900" dirty="0"/>
              <a:t>Teacher meetings</a:t>
            </a:r>
          </a:p>
          <a:p>
            <a:pPr lvl="1">
              <a:buFont typeface="Arial" panose="020B0502020104020203" pitchFamily="34" charset="0"/>
              <a:buChar char="•"/>
            </a:pPr>
            <a:r>
              <a:rPr lang="en-US" sz="2900" dirty="0"/>
              <a:t>Group work </a:t>
            </a:r>
          </a:p>
          <a:p>
            <a:pPr lvl="1">
              <a:buFont typeface="Arial" panose="020B0502020104020203" pitchFamily="34" charset="0"/>
              <a:buChar char="•"/>
            </a:pPr>
            <a:r>
              <a:rPr lang="en-US" sz="2900" dirty="0"/>
              <a:t>Time to work on projects </a:t>
            </a:r>
          </a:p>
          <a:p>
            <a:pPr lvl="1">
              <a:buFont typeface="Arial" panose="020B0502020104020203" pitchFamily="34" charset="0"/>
              <a:buChar char="•"/>
            </a:pPr>
            <a:r>
              <a:rPr lang="en-US" sz="2900" i="1" dirty="0"/>
              <a:t>Don’t put your friends and teachers in a position where they cannot count on your availability.</a:t>
            </a:r>
            <a:endParaRPr lang="en-US" sz="3100" i="1" dirty="0"/>
          </a:p>
          <a:p>
            <a:r>
              <a:rPr lang="en-US" sz="3100" dirty="0"/>
              <a:t>If you have an appointment, your parents need to notify the school as they would on any day</a:t>
            </a:r>
            <a:endParaRPr lang="en-US" sz="3100" b="1" u="sng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186FEA-25A9-4127-AF7B-03C9F2E4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 &amp; Learn Wednesdays</a:t>
            </a:r>
          </a:p>
        </p:txBody>
      </p:sp>
    </p:spTree>
    <p:extLst>
      <p:ext uri="{BB962C8B-B14F-4D97-AF65-F5344CB8AC3E}">
        <p14:creationId xmlns:p14="http://schemas.microsoft.com/office/powerpoint/2010/main" val="337684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6FEA-25A9-4127-AF7B-03C9F2E44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elephant in the room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62312-9AD6-427A-8CFF-07E02592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4349" y="3983925"/>
            <a:ext cx="10178322" cy="29919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lvl="1" indent="0">
              <a:buNone/>
            </a:pPr>
            <a:endParaRPr lang="en-US" sz="3100" dirty="0"/>
          </a:p>
          <a:p>
            <a:pPr>
              <a:buFont typeface="Arial" panose="020B0502020104020203" pitchFamily="34" charset="0"/>
              <a:buChar char="•"/>
            </a:pPr>
            <a:r>
              <a:rPr lang="en-US" sz="3100" dirty="0"/>
              <a:t>We know there is a lot of cheating going on and your teachers do, too.</a:t>
            </a:r>
          </a:p>
          <a:p>
            <a:pPr>
              <a:buFont typeface="Arial" panose="020B0502020104020203" pitchFamily="34" charset="0"/>
              <a:buChar char="•"/>
            </a:pPr>
            <a:r>
              <a:rPr lang="en-US" sz="3100" dirty="0"/>
              <a:t>We know many methods that are being used.</a:t>
            </a:r>
          </a:p>
          <a:p>
            <a:pPr lvl="1">
              <a:buFont typeface="Arial" panose="020B0502020104020203" pitchFamily="34" charset="0"/>
              <a:buChar char="•"/>
            </a:pPr>
            <a:r>
              <a:rPr lang="en-US" sz="2600" dirty="0"/>
              <a:t>We are working vigilantly to address these.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659327-7DC3-49B4-AD21-89846BB372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659" b="52290"/>
          <a:stretch/>
        </p:blipFill>
        <p:spPr>
          <a:xfrm>
            <a:off x="1047337" y="1263388"/>
            <a:ext cx="10097325" cy="311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84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3E99C-94C8-40AB-B8E8-48687847C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you cheating??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3D65A-3C03-4A42-A7D9-82E85E531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68306"/>
            <a:ext cx="10178322" cy="1492132"/>
          </a:xfrm>
        </p:spPr>
        <p:txBody>
          <a:bodyPr/>
          <a:lstStyle/>
          <a:p>
            <a:r>
              <a:rPr lang="en-US" sz="2400" dirty="0"/>
              <a:t>Your teachers</a:t>
            </a:r>
          </a:p>
          <a:p>
            <a:pPr lvl="1"/>
            <a:r>
              <a:rPr lang="en-US" sz="2400" dirty="0"/>
              <a:t>They are working tails off</a:t>
            </a:r>
          </a:p>
          <a:p>
            <a:pPr lvl="1"/>
            <a:r>
              <a:rPr lang="en-US" sz="2400" dirty="0"/>
              <a:t>They want to make sure you are learning</a:t>
            </a:r>
            <a:r>
              <a:rPr lang="en-US" dirty="0"/>
              <a:t>, </a:t>
            </a:r>
          </a:p>
          <a:p>
            <a:pPr lvl="1"/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AF0CDA-A57E-4033-A7B4-67B94910B046}"/>
              </a:ext>
            </a:extLst>
          </p:cNvPr>
          <p:cNvSpPr/>
          <p:nvPr/>
        </p:nvSpPr>
        <p:spPr>
          <a:xfrm>
            <a:off x="1367842" y="3205878"/>
            <a:ext cx="913361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Your classmates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They are angry with you and you are damaging relationships</a:t>
            </a:r>
            <a:r>
              <a:rPr lang="en-US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899109-B784-4F6D-9A69-9282D6BEEBEA}"/>
              </a:ext>
            </a:extLst>
          </p:cNvPr>
          <p:cNvSpPr/>
          <p:nvPr/>
        </p:nvSpPr>
        <p:spPr>
          <a:xfrm>
            <a:off x="1367842" y="4751030"/>
            <a:ext cx="91336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YOURSELF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Purpose of assessments is to make sure you know material!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  If you don’t know the material, you ultimately hurt </a:t>
            </a:r>
            <a:r>
              <a:rPr lang="en-US" sz="2400"/>
              <a:t>yourself.</a:t>
            </a:r>
            <a:endParaRPr lang="en-US" sz="2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9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EBA5707475F049834FE0EDEBCA6425" ma:contentTypeVersion="15" ma:contentTypeDescription="Create a new document." ma:contentTypeScope="" ma:versionID="746c69dc5cb869c82a58dcb4cb5224b4">
  <xsd:schema xmlns:xsd="http://www.w3.org/2001/XMLSchema" xmlns:xs="http://www.w3.org/2001/XMLSchema" xmlns:p="http://schemas.microsoft.com/office/2006/metadata/properties" xmlns:ns1="http://schemas.microsoft.com/sharepoint/v3" xmlns:ns3="3a30fac4-d882-4e51-aec7-4b7b2fa56bdd" xmlns:ns4="ffe3c9c7-6d16-43fe-b2e9-f8f9985fbc57" targetNamespace="http://schemas.microsoft.com/office/2006/metadata/properties" ma:root="true" ma:fieldsID="2ee22ac547e8b00966e3ee3e9beb2958" ns1:_="" ns3:_="" ns4:_="">
    <xsd:import namespace="http://schemas.microsoft.com/sharepoint/v3"/>
    <xsd:import namespace="3a30fac4-d882-4e51-aec7-4b7b2fa56bdd"/>
    <xsd:import namespace="ffe3c9c7-6d16-43fe-b2e9-f8f9985fbc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30fac4-d882-4e51-aec7-4b7b2fa56b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3c9c7-6d16-43fe-b2e9-f8f9985fbc5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FCB65F-320F-440F-9D27-54D35AF0E7AB}">
  <ds:schemaRefs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ffe3c9c7-6d16-43fe-b2e9-f8f9985fbc57"/>
    <ds:schemaRef ds:uri="http://schemas.microsoft.com/office/2006/metadata/properties"/>
    <ds:schemaRef ds:uri="http://purl.org/dc/terms/"/>
    <ds:schemaRef ds:uri="http://schemas.openxmlformats.org/package/2006/metadata/core-properties"/>
    <ds:schemaRef ds:uri="3a30fac4-d882-4e51-aec7-4b7b2fa56bdd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895A36B-8C66-49BD-8F15-791F0CAD57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a30fac4-d882-4e51-aec7-4b7b2fa56bdd"/>
    <ds:schemaRef ds:uri="ffe3c9c7-6d16-43fe-b2e9-f8f9985fbc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02CF21-CDA7-46F5-A145-B87F8EEAC9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582</Words>
  <Application>Microsoft Office PowerPoint</Application>
  <PresentationFormat>Widescreen</PresentationFormat>
  <Paragraphs>73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Impact</vt:lpstr>
      <vt:lpstr>Badge</vt:lpstr>
      <vt:lpstr>Student expectations for all-virtual learning</vt:lpstr>
      <vt:lpstr>most expectations don’t change…. </vt:lpstr>
      <vt:lpstr>most expectations don’t change….And some reminders</vt:lpstr>
      <vt:lpstr>Some things that you will need to make sure you do</vt:lpstr>
      <vt:lpstr>Some things that you will need to make sure you do, continued</vt:lpstr>
      <vt:lpstr>Some ways you can help yourself</vt:lpstr>
      <vt:lpstr>LEAD &amp; Learn Wednesdays</vt:lpstr>
      <vt:lpstr>The elephant in the room</vt:lpstr>
      <vt:lpstr>Who are you cheating??</vt:lpstr>
      <vt:lpstr>IF integrity really matters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expectations for all-virtual learning</dc:title>
  <dc:creator>Schuhmann, Theresa</dc:creator>
  <cp:lastModifiedBy>Tedesco, Martha</cp:lastModifiedBy>
  <cp:revision>2</cp:revision>
  <dcterms:created xsi:type="dcterms:W3CDTF">2020-11-22T21:39:59Z</dcterms:created>
  <dcterms:modified xsi:type="dcterms:W3CDTF">2020-11-24T17:37:07Z</dcterms:modified>
</cp:coreProperties>
</file>